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838"/>
    <a:srgbClr val="E52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508" y="1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946FB-CE40-4B86-A56C-92E97ED18735}" type="datetime1">
              <a:rPr lang="tr-TR" smtClean="0"/>
              <a:t>1.03.2019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0D213-2C58-4CE0-A1AA-6E3B0214B4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46592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A42E5-B8E9-43DE-9634-F992B3E63DB3}" type="datetime1">
              <a:rPr lang="tr-TR" smtClean="0"/>
              <a:t>1.03.2019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A1D7B-7560-44EC-B939-424E206B4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28452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A1D7B-7560-44EC-B939-424E206B4017}" type="slidenum">
              <a:rPr lang="tr-TR" smtClean="0"/>
              <a:t>3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528D9E4-0C64-431C-ACBD-62B14E3E0063}" type="datetime1">
              <a:rPr lang="tr-TR" smtClean="0"/>
              <a:t>1.03.2019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735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13AB-86F5-425C-A94D-90CEAFB8FA45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1A2E-54D9-4C07-91FA-078E41B9AA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966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94EB-9171-40F8-B7E8-218AD68EB121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1A2E-54D9-4C07-91FA-078E41B9AA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004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01AA-EEEC-48CC-8175-A9B75C04A025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1A2E-54D9-4C07-91FA-078E41B9AA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07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C4B9-9E9C-41EE-AD60-2F75D2D6457F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1A2E-54D9-4C07-91FA-078E41B9AA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719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2047-FBB0-4BBD-ACEB-C3BA64891971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1A2E-54D9-4C07-91FA-078E41B9AA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000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54E7-0C9E-41D0-B00E-687D805590E7}" type="datetime1">
              <a:rPr lang="tr-TR" smtClean="0"/>
              <a:t>1.03.2019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1A2E-54D9-4C07-91FA-078E41B9AA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66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5732-946E-4288-B3FB-FA9D5E14B300}" type="datetime1">
              <a:rPr lang="tr-TR" smtClean="0"/>
              <a:t>1.03.2019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1A2E-54D9-4C07-91FA-078E41B9AA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973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1AE6-755A-462B-BBAF-47BF117C6001}" type="datetime1">
              <a:rPr lang="tr-TR" smtClean="0"/>
              <a:t>1.03.2019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1A2E-54D9-4C07-91FA-078E41B9AA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635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952B-2FC8-4F4A-9C86-E319252F9D37}" type="datetime1">
              <a:rPr lang="tr-TR" smtClean="0"/>
              <a:t>1.03.2019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1A2E-54D9-4C07-91FA-078E41B9AA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26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D3D7-FBA0-477F-81C6-B933466BCF3D}" type="datetime1">
              <a:rPr lang="tr-TR" smtClean="0"/>
              <a:t>1.03.2019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1A2E-54D9-4C07-91FA-078E41B9AA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905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E704-C7ED-47D0-8A8A-8C32EEDF2AB8}" type="datetime1">
              <a:rPr lang="tr-TR" smtClean="0"/>
              <a:t>1.03.2019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1A2E-54D9-4C07-91FA-078E41B9AA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263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1A93B-30E6-4270-B2AA-52C9DCFAF3FF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E1A2E-54D9-4C07-91FA-078E41B9AA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28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524000" y="4152333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E52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HOŞGELDİNİZ</a:t>
            </a:r>
            <a:endParaRPr lang="tr-TR" sz="6000" b="1" dirty="0">
              <a:solidFill>
                <a:srgbClr val="E524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8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3200" y="327493"/>
            <a:ext cx="7302499" cy="402758"/>
          </a:xfrm>
        </p:spPr>
        <p:txBody>
          <a:bodyPr>
            <a:noAutofit/>
          </a:bodyPr>
          <a:lstStyle/>
          <a:p>
            <a:pPr algn="l"/>
            <a:r>
              <a:rPr lang="tr-TR" sz="3000" b="1" dirty="0">
                <a:solidFill>
                  <a:srgbClr val="3B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ALANA BAŞLIK GİRİNİZ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03200" y="793750"/>
            <a:ext cx="7302500" cy="5251450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alana metin giriniz.</a:t>
            </a:r>
            <a:endParaRPr lang="tr-TR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759700" y="327493"/>
            <a:ext cx="4058602" cy="5692306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001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>
          <a:xfrm>
            <a:off x="9183052" y="6299200"/>
            <a:ext cx="2743200" cy="160369"/>
          </a:xfrm>
        </p:spPr>
        <p:txBody>
          <a:bodyPr/>
          <a:lstStyle/>
          <a:p>
            <a:fld id="{3F0E1A2E-54D9-4C07-91FA-078E41B9AACF}" type="slidenum">
              <a:rPr lang="tr-TR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10</a:t>
            </a:r>
            <a:endParaRPr lang="tr-TR" sz="1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47650" y="2738651"/>
            <a:ext cx="11382875" cy="2856033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alana metin giriniz.</a:t>
            </a:r>
            <a:endParaRPr lang="tr-TR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49675" y="332715"/>
            <a:ext cx="3746075" cy="216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001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>
          <a:xfrm>
            <a:off x="9182100" y="6311900"/>
            <a:ext cx="2743200" cy="128618"/>
          </a:xfrm>
        </p:spPr>
        <p:txBody>
          <a:bodyPr/>
          <a:lstStyle/>
          <a:p>
            <a:fld id="{3F0E1A2E-54D9-4C07-91FA-078E41B9AACF}" type="slidenum">
              <a:rPr lang="tr-TR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10</a:t>
            </a:r>
            <a:endParaRPr lang="tr-TR" sz="1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4226350" y="332715"/>
            <a:ext cx="3746075" cy="216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001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8103025" y="332715"/>
            <a:ext cx="3746075" cy="216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001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27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524000" y="4152333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E52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  <a:endParaRPr lang="tr-TR" sz="6000" b="1" dirty="0">
              <a:solidFill>
                <a:srgbClr val="E524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24</Words>
  <Application>Microsoft Office PowerPoint</Application>
  <PresentationFormat>Geniş ekran</PresentationFormat>
  <Paragraphs>9</Paragraphs>
  <Slides>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Teması</vt:lpstr>
      <vt:lpstr>PowerPoint Sunusu</vt:lpstr>
      <vt:lpstr>BU ALANA BAŞLIK GİRİNİZ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15</cp:revision>
  <dcterms:created xsi:type="dcterms:W3CDTF">2019-01-23T13:01:28Z</dcterms:created>
  <dcterms:modified xsi:type="dcterms:W3CDTF">2019-03-01T13:38:02Z</dcterms:modified>
</cp:coreProperties>
</file>